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20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164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98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83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17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72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922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54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2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78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71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8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5FF9E-9C74-4DBC-BB54-A655A94C68FE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37A0C-076C-4FC1-AF99-48DB8A66E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18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32974" t="16232" r="32241" b="5507"/>
          <a:stretch/>
        </p:blipFill>
        <p:spPr bwMode="auto">
          <a:xfrm>
            <a:off x="-133667" y="-438150"/>
            <a:ext cx="7125335" cy="10020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89865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2022-02-12T12:34:25Z</dcterms:created>
  <dcterms:modified xsi:type="dcterms:W3CDTF">2022-02-12T12:34:53Z</dcterms:modified>
</cp:coreProperties>
</file>